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/>
    <p:restoredTop sz="94583"/>
  </p:normalViewPr>
  <p:slideViewPr>
    <p:cSldViewPr snapToGrid="0" snapToObjects="1">
      <p:cViewPr varScale="1">
        <p:scale>
          <a:sx n="196" d="100"/>
          <a:sy n="196" d="100"/>
        </p:scale>
        <p:origin x="3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83214E-AC8F-1B48-B3C4-1FE20D7C57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708DE26-9905-7848-8B2F-6548B70550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C409422-AC60-A542-BCBF-774602F61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C9A08-E248-E944-B6C9-72A1C6C8D3F8}" type="datetimeFigureOut">
              <a:rPr lang="de-DE" smtClean="0"/>
              <a:t>18.01.24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81D6E71-861E-0B43-9616-05674C8D9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1771266-A49D-884E-BED6-F26675922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E81D2-2EED-A84E-ABB3-D896EE9CA8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7540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96256B-AF89-9646-821A-8A0773ADB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0BE27E-2669-E04C-8D17-85B3621F9A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502F7E0-6310-AE4F-941B-466C0B41D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C9A08-E248-E944-B6C9-72A1C6C8D3F8}" type="datetimeFigureOut">
              <a:rPr lang="de-DE" smtClean="0"/>
              <a:t>18.01.24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14D3B06-6DD6-E143-B759-55CCB9529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D8084F7-70A4-F347-9C2D-14B685EDE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E81D2-2EED-A84E-ABB3-D896EE9CA8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8717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320C9E-96F2-A744-917B-7F91A7BA5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96DA650-D505-C049-85B2-B77DDE3211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1332CC5-675E-1347-9DD9-038C441B7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C9A08-E248-E944-B6C9-72A1C6C8D3F8}" type="datetimeFigureOut">
              <a:rPr lang="de-DE" smtClean="0"/>
              <a:t>18.01.24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312AD07-AD25-FA47-8D74-49F29D08D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EB5807B-F66C-BD47-84E1-931FB1743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E81D2-2EED-A84E-ABB3-D896EE9CA8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103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FF229E-78FC-8D48-AFBE-57B703B68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DCDEBB1-924D-6347-BD39-B87C4AD82B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3DFF740-AD68-334A-A141-D002351B5F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240F7BB-E85E-DD4D-97DA-61334E3F7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C9A08-E248-E944-B6C9-72A1C6C8D3F8}" type="datetimeFigureOut">
              <a:rPr lang="de-DE" smtClean="0"/>
              <a:t>18.01.24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C9EF305-7AF6-0444-8FD5-4A11CB683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93AC6E3-3256-504C-B68D-EF7BA392E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E81D2-2EED-A84E-ABB3-D896EE9CA8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4629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71C4CD-3CE2-7048-A17F-EF1C0F3F1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B2E04D3-73FC-4D49-BC48-074BD9F584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EDFA7DA-592B-D24D-B36B-38E1EA9ADD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2FB1037-85FC-D046-A18C-1FE054745A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33C5D41-E574-C448-A6E6-8BA4053C49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BCB9B29-0BEF-EA41-BEA9-9408687EE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C9A08-E248-E944-B6C9-72A1C6C8D3F8}" type="datetimeFigureOut">
              <a:rPr lang="de-DE" smtClean="0"/>
              <a:t>18.01.24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EA48D8B9-22A3-E848-810C-4E941D1A2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8C20BE78-DBFA-D34D-8959-DDFD5C3C0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E81D2-2EED-A84E-ABB3-D896EE9CA8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1828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AA53E5-FD1F-A54E-B9E9-171CA5BC4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91BA7D29-C88F-1A48-93B1-DCC3B08C88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0095" y="497614"/>
            <a:ext cx="2479410" cy="1060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28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E20838-6CB4-F34A-837C-F6765EBA7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783E169-0B9F-EA49-BCD9-E134F1F12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C9A08-E248-E944-B6C9-72A1C6C8D3F8}" type="datetimeFigureOut">
              <a:rPr lang="de-DE" smtClean="0"/>
              <a:t>18.01.24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90FFF6E-B10C-3840-BD92-B89A9AC8C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9715101-C221-9D4E-A466-D0720E35E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E81D2-2EED-A84E-ABB3-D896EE9CA8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5609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3BA428C-2D09-D648-8CB0-96F545F78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C9A08-E248-E944-B6C9-72A1C6C8D3F8}" type="datetimeFigureOut">
              <a:rPr lang="de-DE" smtClean="0"/>
              <a:t>18.01.24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5907994-294B-7F41-9BA3-732D39F04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2A84E1B-A547-0A4C-B249-684A7E49A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E81D2-2EED-A84E-ABB3-D896EE9CA8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9863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127445-BEBB-7348-8D08-09D7C5768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14A08AB-1083-104B-848C-C269A2DD4F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BD979BB-A25D-7547-857F-8B03C56C98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DD63A70-696D-724B-9300-EC1DE4AED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C9A08-E248-E944-B6C9-72A1C6C8D3F8}" type="datetimeFigureOut">
              <a:rPr lang="de-DE" smtClean="0"/>
              <a:t>18.01.24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A220731-057E-834A-8040-2F76F4B33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371A86C-3F62-B74F-B104-1DB37709F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E81D2-2EED-A84E-ABB3-D896EE9CA8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7944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65F568-9B04-EC42-A0A1-AF3EF0206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EEB03E46-4A95-664B-9921-77ADAF2FBA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EFDB056-F9EF-0148-9C87-BFEB883736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0B7D25C-D922-0D46-B430-9BF42BADB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C9A08-E248-E944-B6C9-72A1C6C8D3F8}" type="datetimeFigureOut">
              <a:rPr lang="de-DE" smtClean="0"/>
              <a:t>18.01.24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70EA6C9-D19C-7D40-8817-C5F290AE8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8509E8B-1D9E-FD49-8CC6-52041D9A2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E81D2-2EED-A84E-ABB3-D896EE9CA8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1494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E46507-9D6A-0948-BC60-B9C6A71EF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0A82C31-181A-7B4C-B0FB-3B189899A0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9467F8E-6EC4-7240-837D-33357CF96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C9A08-E248-E944-B6C9-72A1C6C8D3F8}" type="datetimeFigureOut">
              <a:rPr lang="de-DE" smtClean="0"/>
              <a:t>18.01.24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67884B0-DAF4-0D4B-B0A6-0641E96EE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A74AC64-9085-D649-B98A-FC7236AEB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E81D2-2EED-A84E-ABB3-D896EE9CA8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30155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57B15293-5B5C-FE41-94B7-05D977C55D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6330079-1B78-5C42-AC07-4C282BDABF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60AF32F-9F3B-2741-A945-9F4B8CD0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C9A08-E248-E944-B6C9-72A1C6C8D3F8}" type="datetimeFigureOut">
              <a:rPr lang="de-DE" smtClean="0"/>
              <a:t>18.01.24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4090E63-E0C5-E042-AEC1-2E82813F5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15D81C8-BEC8-7546-9E6D-7C5D510C7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E81D2-2EED-A84E-ABB3-D896EE9CA8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9186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FFE2897-D0C1-0749-95C2-55169159F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C6F8988-612D-6241-A132-42AB1047C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E421B84-9A8D-9348-AA0D-2ECA63DF14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BC9A08-E248-E944-B6C9-72A1C6C8D3F8}" type="datetimeFigureOut">
              <a:rPr lang="de-DE" smtClean="0"/>
              <a:t>18.01.24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E7F5431-A2CF-1E45-A929-4573F9931E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718D064-703A-E14D-A3A0-3D7AA1D19A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4E81D2-2EED-A84E-ABB3-D896EE9CA8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82143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0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BBCE6DB6-3135-8447-A034-2210BD62F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                        </a:t>
            </a:r>
            <a:r>
              <a:rPr lang="de-DE" sz="28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Abistufen</a:t>
            </a:r>
            <a:r>
              <a:rPr lang="de-DE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gesucht für den 6.10.2024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0999698-EC70-5844-BD34-8000AAC45B0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2561" y="1690688"/>
            <a:ext cx="7254217" cy="4826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537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B31FA4-E60C-3841-A631-376FEDF8C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84A57777-3E27-004F-9818-2F2214E7F8D8}"/>
              </a:ext>
            </a:extLst>
          </p:cNvPr>
          <p:cNvSpPr txBox="1"/>
          <p:nvPr/>
        </p:nvSpPr>
        <p:spPr>
          <a:xfrm>
            <a:off x="838200" y="2085654"/>
            <a:ext cx="4175589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Allgemeines</a:t>
            </a:r>
          </a:p>
          <a:p>
            <a:pPr algn="just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Eine Sportveranstaltung hautnah miterleben und die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Abikasse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für die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Abschlußfeier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füllen? Das geht!</a:t>
            </a:r>
          </a:p>
          <a:p>
            <a:pPr algn="just"/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/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Der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Generali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Köln Marathon wird jedes Jahr von mehr als 2000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Volunteers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unterstützt. Ohne dieses ehrenamtliche Engagement wäre diese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Großver-anstaltung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nicht zu organisieren.</a:t>
            </a:r>
          </a:p>
          <a:p>
            <a:pPr algn="just"/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A844ACD-2878-5C40-B926-74B8D7EB813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0956" y="1225685"/>
            <a:ext cx="6124621" cy="4085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8912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F04083-7317-1341-ADDF-C8BF48466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A3FAF063-7C51-1C4E-9013-13DBA8884B21}"/>
              </a:ext>
            </a:extLst>
          </p:cNvPr>
          <p:cNvSpPr txBox="1"/>
          <p:nvPr/>
        </p:nvSpPr>
        <p:spPr>
          <a:xfrm>
            <a:off x="838199" y="1794407"/>
            <a:ext cx="470008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Unser Dankeschön an Euch!</a:t>
            </a: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Tx/>
              <a:buChar char="-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Aufwandsentschädigung (abhängig von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SchülerInnenanzahl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, Zeitaufwand und Einsatzort)</a:t>
            </a:r>
          </a:p>
          <a:p>
            <a:pPr marL="285750" lvl="0" indent="-285750">
              <a:buFontTx/>
              <a:buChar char="-"/>
            </a:pP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Tx/>
              <a:buChar char="-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Helferbekleidung (Jacke, Shirt und Kappe von PUMA)</a:t>
            </a:r>
          </a:p>
          <a:p>
            <a:pPr lvl="0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Tx/>
              <a:buChar char="-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Verpflegung</a:t>
            </a:r>
          </a:p>
          <a:p>
            <a:pPr lvl="0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Tx/>
              <a:buChar char="-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VRS-Ticket für den Veranstaltungstag</a:t>
            </a:r>
          </a:p>
          <a:p>
            <a:pPr lvl="0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Tx/>
              <a:buChar char="-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ein personalisiertes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Volunteer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-Zertifikat</a:t>
            </a:r>
          </a:p>
          <a:p>
            <a:pPr lvl="0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Tx/>
              <a:buChar char="-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ein Haie-Ticket je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HelferIn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Tx/>
              <a:buChar char="-"/>
            </a:pP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9A52B14-1F9D-0043-A04B-F27A7A28808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8281" y="1866768"/>
            <a:ext cx="5815519" cy="3869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6833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01CCCA-96F3-D348-9B55-AB7B82D7C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                        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9BDE017C-BE85-394D-9A0A-30B4BE76AF68}"/>
              </a:ext>
            </a:extLst>
          </p:cNvPr>
          <p:cNvSpPr txBox="1"/>
          <p:nvPr/>
        </p:nvSpPr>
        <p:spPr>
          <a:xfrm>
            <a:off x="1047964" y="2208944"/>
            <a:ext cx="408824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Mögliche Einsatzbereiche</a:t>
            </a: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Start</a:t>
            </a:r>
          </a:p>
          <a:p>
            <a:pPr marL="285750" indent="-285750">
              <a:buFontTx/>
              <a:buChar char="-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Strecke</a:t>
            </a:r>
          </a:p>
          <a:p>
            <a:pPr marL="285750" indent="-285750">
              <a:buFontTx/>
              <a:buChar char="-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Zielverpflegung</a:t>
            </a:r>
          </a:p>
          <a:p>
            <a:pPr marL="285750" indent="-285750">
              <a:buFontTx/>
              <a:buChar char="-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Kleiderbeutel</a:t>
            </a:r>
          </a:p>
          <a:p>
            <a:pPr marL="285750" indent="-285750">
              <a:buFontTx/>
              <a:buChar char="-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Nachhaltigkeit</a:t>
            </a:r>
          </a:p>
          <a:p>
            <a:pPr marL="285750" indent="-285750">
              <a:buFontTx/>
              <a:buChar char="-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Wechselzone Staffel</a:t>
            </a: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Genauere Informationen dazu findet Ihr im Allgemeinen Helferaufruf.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FDABAE3-4A90-4842-BD36-001949BD18A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1847" y="2181104"/>
            <a:ext cx="5622733" cy="373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053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CC6A0D-9281-E048-B029-756F4AB94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62D0FB43-0D04-494A-AF1B-889CDA2374F5}"/>
              </a:ext>
            </a:extLst>
          </p:cNvPr>
          <p:cNvSpPr txBox="1"/>
          <p:nvPr/>
        </p:nvSpPr>
        <p:spPr>
          <a:xfrm>
            <a:off x="838199" y="2126750"/>
            <a:ext cx="415504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Was benötigen wir von Euch?</a:t>
            </a: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Anzahl,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wieviele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SchülerInnen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helfen</a:t>
            </a:r>
          </a:p>
          <a:p>
            <a:pPr marL="285750" indent="-285750">
              <a:buFontTx/>
              <a:buChar char="-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Zwei feste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AnsprechpartnerInnen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, die vorab 2-3 Termine wahrnehmen können</a:t>
            </a:r>
          </a:p>
          <a:p>
            <a:pPr marL="285750" indent="-285750">
              <a:buFontTx/>
              <a:buChar char="-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Mobilnummer der Ansprechpartner-Innen für die Kommunikation im Vorfeld und am Veranstaltungstag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C983E40C-18D9-404F-84FC-7845F090CFC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3813" y="1009242"/>
            <a:ext cx="5969745" cy="3979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208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B5BF70-F6BA-4340-8644-9A2CED5E2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1E3DBF52-2817-CD44-B6C5-F03A42826D5C}"/>
              </a:ext>
            </a:extLst>
          </p:cNvPr>
          <p:cNvSpPr txBox="1"/>
          <p:nvPr/>
        </p:nvSpPr>
        <p:spPr>
          <a:xfrm>
            <a:off x="838199" y="2085654"/>
            <a:ext cx="486395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Interesse geweckt?</a:t>
            </a:r>
          </a:p>
          <a:p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Kontakt:</a:t>
            </a:r>
          </a:p>
          <a:p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Meldet Euch gerne per E-Mail </a:t>
            </a:r>
          </a:p>
          <a:p>
            <a:r>
              <a:rPr 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bolze@</a:t>
            </a:r>
            <a:r>
              <a:rPr lang="de-DE" sz="2000" err="1">
                <a:latin typeface="Arial" panose="020B0604020202020204" pitchFamily="34" charset="0"/>
                <a:cs typeface="Arial" panose="020B0604020202020204" pitchFamily="34" charset="0"/>
              </a:rPr>
              <a:t>ausdauersport</a:t>
            </a:r>
            <a:r>
              <a:rPr lang="de-DE" sz="2000">
                <a:latin typeface="Arial" panose="020B0604020202020204" pitchFamily="34" charset="0"/>
                <a:cs typeface="Arial" panose="020B0604020202020204" pitchFamily="34" charset="0"/>
              </a:rPr>
              <a:t>.koeln</a:t>
            </a:r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Ansprechpartner: Sebastian Bolze</a:t>
            </a:r>
          </a:p>
        </p:txBody>
      </p:sp>
    </p:spTree>
    <p:extLst>
      <p:ext uri="{BB962C8B-B14F-4D97-AF65-F5344CB8AC3E}">
        <p14:creationId xmlns:p14="http://schemas.microsoft.com/office/powerpoint/2010/main" val="23640941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156</Words>
  <Application>Microsoft Macintosh PowerPoint</Application>
  <PresentationFormat>Breitbild</PresentationFormat>
  <Paragraphs>45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</vt:lpstr>
      <vt:lpstr>                        Abistufen gesucht für den 6.10.2024</vt:lpstr>
      <vt:lpstr>PowerPoint-Präsentation</vt:lpstr>
      <vt:lpstr>PowerPoint-Präsentation</vt:lpstr>
      <vt:lpstr>                        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          Helferinformation für Abistufen</dc:title>
  <dc:creator>Microsoft Office User</dc:creator>
  <cp:lastModifiedBy>Microsoft Office User</cp:lastModifiedBy>
  <cp:revision>28</cp:revision>
  <cp:lastPrinted>2022-12-01T11:38:25Z</cp:lastPrinted>
  <dcterms:created xsi:type="dcterms:W3CDTF">2020-01-08T09:55:08Z</dcterms:created>
  <dcterms:modified xsi:type="dcterms:W3CDTF">2024-01-18T13:38:57Z</dcterms:modified>
</cp:coreProperties>
</file>